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9" r:id="rId3"/>
    <p:sldId id="280" r:id="rId4"/>
    <p:sldId id="281" r:id="rId5"/>
    <p:sldId id="282" r:id="rId6"/>
    <p:sldId id="284" r:id="rId7"/>
    <p:sldId id="285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95E"/>
    <a:srgbClr val="41A7BF"/>
    <a:srgbClr val="0E6794"/>
    <a:srgbClr val="333333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986" autoAdjust="0"/>
    <p:restoredTop sz="94994" autoAdjust="0"/>
  </p:normalViewPr>
  <p:slideViewPr>
    <p:cSldViewPr>
      <p:cViewPr varScale="1">
        <p:scale>
          <a:sx n="45" d="100"/>
          <a:sy n="45" d="100"/>
        </p:scale>
        <p:origin x="42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12.06.2021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26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2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0733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9961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6258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4955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7302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410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500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2204864"/>
            <a:ext cx="1872208" cy="432048"/>
          </a:xfrm>
        </p:spPr>
        <p:txBody>
          <a:bodyPr>
            <a:noAutofit/>
          </a:bodyPr>
          <a:lstStyle/>
          <a:p>
            <a:r>
              <a:rPr lang="ru-RU" sz="24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43808" y="2924944"/>
            <a:ext cx="3564396" cy="22322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РОЗДУМИ</a:t>
            </a:r>
            <a:b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БУНТ ТА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ЧОЛОВІКІВ</a:t>
            </a:r>
            <a:b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МИРУ</a:t>
            </a:r>
            <a:endParaRPr lang="ru-RU" sz="32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20888"/>
            <a:ext cx="8208912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помажеш</a:t>
            </a:r>
            <a:r>
              <a:rPr lang="ru-RU" sz="4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силою 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праведного,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вкриєш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щитом!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274425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20888"/>
            <a:ext cx="8208912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Прислухайсь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голосу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зойку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о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Царю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Боже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до Тебе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молитися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буду!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63216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20888"/>
            <a:ext cx="8208912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слухаєш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ранком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голос,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ранком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молитися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буду до Тебе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буду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чекати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67508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20888"/>
            <a:ext cx="8208912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той,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несправедливости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хоче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зло не буде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пробувати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13703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20888"/>
            <a:ext cx="8208912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Перед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очима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Твоїми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втримаються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гультяї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злочинців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ненавидиш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17544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95536" y="2348880"/>
            <a:ext cx="8208912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я в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ласці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великій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Твоїй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дому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ввійду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сам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миру,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Храму святого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вклонюся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разом з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усіма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ними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страху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Твоїм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924561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92896"/>
            <a:ext cx="8208912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Провадь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Господи,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правді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задля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бунтівних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людей, 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зустрічаю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вирівняй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передо мною дорогу Свою.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89100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92896"/>
            <a:ext cx="8208912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Признай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винних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Боже, через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заміри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хай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упадуть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за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злочинства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відкинь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Себе,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Тебе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бунтують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6876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492896"/>
            <a:ext cx="8208912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миру,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Тебе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складають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хай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тішаться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будуть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вічно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співати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вони, і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охорониш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будуть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радіти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Тобою,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любить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імʼя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602970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287</Words>
  <Application>Microsoft Office PowerPoint</Application>
  <PresentationFormat>Екран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ПСАЛОМ 5 </vt:lpstr>
      <vt:lpstr>ПСАЛОМ 5:3</vt:lpstr>
      <vt:lpstr>ПСАЛОМ 5:4</vt:lpstr>
      <vt:lpstr>ПСАЛОМ 5:5</vt:lpstr>
      <vt:lpstr>ПСАЛОМ 5:6</vt:lpstr>
      <vt:lpstr>ПСАЛОМ 5:8</vt:lpstr>
      <vt:lpstr>ПСАЛОМ 5:9</vt:lpstr>
      <vt:lpstr>ПСАЛОМ 5:11</vt:lpstr>
      <vt:lpstr>ПСАЛОМ 5:12</vt:lpstr>
      <vt:lpstr>ПСАЛОМ 5:13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185</cp:revision>
  <dcterms:created xsi:type="dcterms:W3CDTF">2011-03-25T18:27:23Z</dcterms:created>
  <dcterms:modified xsi:type="dcterms:W3CDTF">2021-06-12T10:13:12Z</dcterms:modified>
</cp:coreProperties>
</file>